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358FB-1F50-4067-B58C-9F6FC1EE2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0410FC-1356-4778-8B14-D7B8CCBD7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3C916-165F-462E-B2C0-7502F156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CA023E-C32D-4053-AD73-86118A17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3D25C-BF62-439A-B806-78E6E741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32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D69FC-F223-43DB-A2CC-6A5E8202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6A9027-018F-43E9-9661-E29E6AFF5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6B6FE9-3322-4A7C-BED1-2F31E2EA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7FAAB-03F8-42CF-9C5B-B7FA5D45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E3EBFE-8BF9-4B21-8292-F55D5B5D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04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EA31BA-D9B3-4EA5-A09D-48B95F1DA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CAD9BE-02C7-4950-9421-77A79D560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8993D1-3080-4EFF-B636-A0D3D846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EBD663-3212-4FB0-99FE-07E58D81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B8B495-7A2B-4BBB-BA67-3B7B572C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51829-F619-4FAB-9792-0D22015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5C3A1-733A-4146-92D2-A5516D8C8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C9E7B7-C478-4017-8DD8-8D3D5E66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87D1A-DF4F-4E5C-B178-65ECCCCA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67C27-17F8-4324-9DE2-AEAFD504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0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D676-1641-44F7-9B02-244B6FF0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4F315-946B-4B91-A05A-355A81FD5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AF81F-7F3E-4A72-9A5E-0C8A7DDD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4F2BC-C4FA-4C6D-B826-5542F1FB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717460-75D6-4F2D-B144-588B91D7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CD1F1-F508-460F-A266-2608B88CB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1AA3A4-1862-4C4F-A526-03194434B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794507-B7E4-448D-8872-C80F54875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F8E7F8-F1FC-429A-A146-640F0D6A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E70B7C-B57B-474A-A1D3-A8CCAE037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CE5C24-DC89-4CC7-8BCA-EA3F51BE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4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890C6-82DA-4BBA-986A-237647A4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8B008-EB32-4D1F-B73A-E792F9E2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5DD8F8-9EC5-45A3-B8B7-1698A9267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B56343-E1AB-4A8E-82B6-6DCD4E55D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BD4A7B-19C3-40BE-92DD-F1B46EE84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AC41A2-EB43-45A3-A173-4E5D1629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CAD83D-10B4-4E6C-8287-F4CEE873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6F09DE-71AA-4ECF-9972-73994681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79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75D9E-C417-47D9-BFFE-2675F4CD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61443E-0CDD-4C42-84A2-8C769DF4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49F525-A5B3-44AC-854F-F5EE974A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353B35-F7E6-43DA-B2B8-E43D25EC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6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253515-6EFF-4DE4-9F89-1574893F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6C31BE-52E6-4E94-905A-59DA24A1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9AD0CA-9980-4BAD-9BEC-363D3EA7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A11B-CD61-4B24-BE81-35BE80E7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473CC-CC62-4AC3-B423-55AAE4DC1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FDEDAB-DFCD-4821-9741-352F9179E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B2EDA-9FFC-4536-8924-78A7AD1D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66D37E-CF45-4A9C-87BB-09DC82A1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98130-766D-4EDD-A2C0-27DF98DE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7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7686-B639-4C8E-9F52-961663DF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84372E-EF31-4424-82CA-EBC0AE6FD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6C2220-663B-4889-A88A-F87555F62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4CEA19-9735-499B-92E6-7B535DD1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2077CC-29CF-4397-B19F-D61B06F5E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D5BF08-923D-470F-BC3C-C4DCC4ED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8457A-F9A5-4CC7-861D-5501EBEE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2CD7C-097F-47DC-9121-371193F4B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28849-0CCD-4BB8-809D-B984055C7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4C3B2-D187-4A01-9FA4-915361B6DE48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C5EBD1-BFBB-4EF9-8A41-A2BBED3A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DE54-441C-4335-94AF-C1EC96F1E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CC920-757A-47CE-A9CF-42D892353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0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73753%3c.%3e)&amp;bns_string=DOLIB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03709%3c.%3e)&amp;bns_string=DOLIB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94113%3c.%3e)&amp;bns_string=DOLIB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88076%3c.%3e)&amp;bns_string=DOLIB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09988%3c.%3e)&amp;bns_string=DOLIB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97721%3c.%3e)&amp;bns_string=DOLIB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69522%3c.%3e)&amp;bns_string=DOLIB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33057%3c.%3e)&amp;bns_string=DOLIB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02960%3c.%3e)&amp;bns_string=DOLIB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10502%3c.%3e)&amp;bns_string=DOLIB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21" Type="http://schemas.openxmlformats.org/officeDocument/2006/relationships/slide" Target="slide12.xml"/><Relationship Id="rId34" Type="http://schemas.openxmlformats.org/officeDocument/2006/relationships/image" Target="../media/image18.png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slide" Target="slide10.xml"/><Relationship Id="rId25" Type="http://schemas.openxmlformats.org/officeDocument/2006/relationships/slide" Target="slide14.xml"/><Relationship Id="rId33" Type="http://schemas.openxmlformats.org/officeDocument/2006/relationships/slide" Target="slide18.xml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slide" Target="slide20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slide" Target="slide11.xml"/><Relationship Id="rId31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slide" Target="slide15.xml"/><Relationship Id="rId30" Type="http://schemas.openxmlformats.org/officeDocument/2006/relationships/image" Target="../media/image16.png"/><Relationship Id="rId35" Type="http://schemas.openxmlformats.org/officeDocument/2006/relationships/slide" Target="slide19.xml"/><Relationship Id="rId8" Type="http://schemas.openxmlformats.org/officeDocument/2006/relationships/image" Target="../media/image5.png"/><Relationship Id="rId3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20661%3c.%3e)&amp;bns_string=DOLIB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36636%3c.%3e)&amp;bns_string=DOLIB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36360%3c.%3e)&amp;bns_string=DOLIB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32828%3c.%3e)&amp;bns_string=DOLIB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473625%3c.%3e)&amp;bns_string=DOLIB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36888%3c.%3e)&amp;bns_string=DOLIB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23187%3c.%3e)&amp;bns_string=DOLIB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katalog.aonb.ru/jirbis2/index.php?option=com_irbis&amp;view=irbis&amp;Itemid=108&amp;task=set_static_req&amp;req_irb=(%3c.%3eIN=1500211%3c.%3e)&amp;bns_string=DOLIB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E5D50-E63C-4396-9231-F9E57DF0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8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8A6B1-4D2C-4573-A7A0-64D4D2F07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8DE489D5-E599-4574-9C30-C072426FD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F73BD99F-4805-4B0B-ACA4-2AD4C8C87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A53D52-258C-42BF-886D-2CC23D02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3D4EA3EF-771C-48F3-9266-F8A93A59B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3CB63FDA-59F3-4627-B419-535F6D52E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4B271-7C35-428F-9412-0477D0796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6C69A8E4-F98C-4BC2-91B1-9FEE162C1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0CF04BFD-ED29-458F-962C-BC44E933C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6E2762-9E31-440C-8E7C-9BBE1D498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817EE93-4821-45E6-92BB-3A28E930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EC870B78-D504-4221-87F0-75A94D8FF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B0B94-3FF9-4F0B-A4B7-9A0445A3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817EE93-4821-45E6-92BB-3A28E930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EC870B78-D504-4221-87F0-75A94D8FF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7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0C8077-3938-47AF-A2CE-23EC4DFC4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56919748-5FB5-4FFB-90E2-771680809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AB7209E0-5498-4719-B372-F8CA17AF1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0441F6-DF2D-4F73-ADA4-3BCF5184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CF7F4B67-C7AB-4C39-A6DD-A2610121B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920C8D6F-A334-4368-BF0D-F6B1BAAB1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8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3C3BE-3D55-46EE-A5EC-37BC38F4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3BD70658-D6C2-4FBC-8E21-90391E4BF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2DF5E50D-B504-4C7B-8FD2-5D7B74BF7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9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51E77-5206-4FB4-873C-AA14ACFE9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FF0C47EB-B742-4730-82EF-00FA64C2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59D65F99-650F-47BF-905A-10EDC9BF7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2C0F4B-9EB1-4938-AF2C-81563B3E2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4259BE16-D021-4AB6-B2AB-B788D080D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1922A79A-36BA-4C06-ACE0-85FCB4BF8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866A204-E6A6-4FFD-9E48-E3ED2B3AA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A967E6D-4005-463A-9595-9E4F62B9D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36" y="298625"/>
            <a:ext cx="1633575" cy="2101676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  <a:extLst>
              <a:ext uri="{FF2B5EF4-FFF2-40B4-BE49-F238E27FC236}">
                <a16:creationId xmlns:a16="http://schemas.microsoft.com/office/drawing/2014/main" id="{DDCCD3B6-AEAC-476A-8454-2613FF648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2" y="298626"/>
            <a:ext cx="1461620" cy="2101676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2C33ECB6-7BA6-470E-BFA8-919D7980E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16" y="298626"/>
            <a:ext cx="1614469" cy="2101676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  <a:extLst>
              <a:ext uri="{FF2B5EF4-FFF2-40B4-BE49-F238E27FC236}">
                <a16:creationId xmlns:a16="http://schemas.microsoft.com/office/drawing/2014/main" id="{EC45B703-D65E-45D7-9B22-198D509646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90" y="298626"/>
            <a:ext cx="1480726" cy="2101676"/>
          </a:xfrm>
          <a:prstGeom prst="rect">
            <a:avLst/>
          </a:prstGeom>
        </p:spPr>
      </p:pic>
      <p:pic>
        <p:nvPicPr>
          <p:cNvPr id="14" name="Рисунок 13">
            <a:hlinkClick r:id="rId11" action="ppaction://hlinksldjump"/>
            <a:extLst>
              <a:ext uri="{FF2B5EF4-FFF2-40B4-BE49-F238E27FC236}">
                <a16:creationId xmlns:a16="http://schemas.microsoft.com/office/drawing/2014/main" id="{E185D856-075B-43BA-85E0-0FBE393C0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16" y="298626"/>
            <a:ext cx="1538044" cy="2101676"/>
          </a:xfrm>
          <a:prstGeom prst="rect">
            <a:avLst/>
          </a:prstGeom>
        </p:spPr>
      </p:pic>
      <p:pic>
        <p:nvPicPr>
          <p:cNvPr id="16" name="Рисунок 15">
            <a:hlinkClick r:id="rId13" action="ppaction://hlinksldjump"/>
            <a:extLst>
              <a:ext uri="{FF2B5EF4-FFF2-40B4-BE49-F238E27FC236}">
                <a16:creationId xmlns:a16="http://schemas.microsoft.com/office/drawing/2014/main" id="{E33F04E2-43CB-4EB5-8DD9-AAE8BAD38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06" y="298625"/>
            <a:ext cx="2126969" cy="2098355"/>
          </a:xfrm>
          <a:prstGeom prst="rect">
            <a:avLst/>
          </a:prstGeom>
        </p:spPr>
      </p:pic>
      <p:pic>
        <p:nvPicPr>
          <p:cNvPr id="18" name="Рисунок 17">
            <a:hlinkClick r:id="rId15" action="ppaction://hlinksldjump"/>
            <a:extLst>
              <a:ext uri="{FF2B5EF4-FFF2-40B4-BE49-F238E27FC236}">
                <a16:creationId xmlns:a16="http://schemas.microsoft.com/office/drawing/2014/main" id="{F891EC01-B251-4E56-ADD9-CDB7842C7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37" y="2479850"/>
            <a:ext cx="1547598" cy="2101676"/>
          </a:xfrm>
          <a:prstGeom prst="rect">
            <a:avLst/>
          </a:prstGeom>
        </p:spPr>
      </p:pic>
      <p:pic>
        <p:nvPicPr>
          <p:cNvPr id="20" name="Рисунок 19">
            <a:hlinkClick r:id="rId17" action="ppaction://hlinksldjump"/>
            <a:extLst>
              <a:ext uri="{FF2B5EF4-FFF2-40B4-BE49-F238E27FC236}">
                <a16:creationId xmlns:a16="http://schemas.microsoft.com/office/drawing/2014/main" id="{739A4512-4520-46D1-8632-1119CEBE27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88" y="2473679"/>
            <a:ext cx="1452067" cy="2101676"/>
          </a:xfrm>
          <a:prstGeom prst="rect">
            <a:avLst/>
          </a:prstGeom>
        </p:spPr>
      </p:pic>
      <p:pic>
        <p:nvPicPr>
          <p:cNvPr id="22" name="Рисунок 21">
            <a:hlinkClick r:id="rId19" action="ppaction://hlinksldjump"/>
            <a:extLst>
              <a:ext uri="{FF2B5EF4-FFF2-40B4-BE49-F238E27FC236}">
                <a16:creationId xmlns:a16="http://schemas.microsoft.com/office/drawing/2014/main" id="{099BB324-5966-4B3A-A2DB-B83C25E489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45" y="2483205"/>
            <a:ext cx="1452067" cy="2101676"/>
          </a:xfrm>
          <a:prstGeom prst="rect">
            <a:avLst/>
          </a:prstGeom>
        </p:spPr>
      </p:pic>
      <p:pic>
        <p:nvPicPr>
          <p:cNvPr id="24" name="Рисунок 23">
            <a:hlinkClick r:id="rId21" action="ppaction://hlinksldjump"/>
            <a:extLst>
              <a:ext uri="{FF2B5EF4-FFF2-40B4-BE49-F238E27FC236}">
                <a16:creationId xmlns:a16="http://schemas.microsoft.com/office/drawing/2014/main" id="{4C3C95C5-81D7-4B81-88FE-076A82A101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48" y="2473680"/>
            <a:ext cx="1480726" cy="2129149"/>
          </a:xfrm>
          <a:prstGeom prst="rect">
            <a:avLst/>
          </a:prstGeom>
        </p:spPr>
      </p:pic>
      <p:pic>
        <p:nvPicPr>
          <p:cNvPr id="26" name="Рисунок 25">
            <a:hlinkClick r:id="rId23" action="ppaction://hlinksldjump"/>
            <a:extLst>
              <a:ext uri="{FF2B5EF4-FFF2-40B4-BE49-F238E27FC236}">
                <a16:creationId xmlns:a16="http://schemas.microsoft.com/office/drawing/2014/main" id="{CCB194A4-CE26-4F3C-A035-38A7E9488E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64" y="2489910"/>
            <a:ext cx="1542661" cy="2094972"/>
          </a:xfrm>
          <a:prstGeom prst="rect">
            <a:avLst/>
          </a:prstGeom>
        </p:spPr>
      </p:pic>
      <p:pic>
        <p:nvPicPr>
          <p:cNvPr id="28" name="Рисунок 27">
            <a:hlinkClick r:id="rId25" action="ppaction://hlinksldjump"/>
            <a:extLst>
              <a:ext uri="{FF2B5EF4-FFF2-40B4-BE49-F238E27FC236}">
                <a16:creationId xmlns:a16="http://schemas.microsoft.com/office/drawing/2014/main" id="{6B9DE269-5F5D-4E01-AD8A-74DD355A6F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934" y="2480386"/>
            <a:ext cx="1323640" cy="2094970"/>
          </a:xfrm>
          <a:prstGeom prst="rect">
            <a:avLst/>
          </a:prstGeom>
        </p:spPr>
      </p:pic>
      <p:pic>
        <p:nvPicPr>
          <p:cNvPr id="30" name="Рисунок 29">
            <a:hlinkClick r:id="rId27" action="ppaction://hlinksldjump"/>
            <a:extLst>
              <a:ext uri="{FF2B5EF4-FFF2-40B4-BE49-F238E27FC236}">
                <a16:creationId xmlns:a16="http://schemas.microsoft.com/office/drawing/2014/main" id="{5691AD4B-D616-4D7D-BA71-69C5D3D609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37" y="4602829"/>
            <a:ext cx="1471048" cy="2129149"/>
          </a:xfrm>
          <a:prstGeom prst="rect">
            <a:avLst/>
          </a:prstGeom>
        </p:spPr>
      </p:pic>
      <p:pic>
        <p:nvPicPr>
          <p:cNvPr id="32" name="Рисунок 31">
            <a:hlinkClick r:id="rId29" action="ppaction://hlinksldjump"/>
            <a:extLst>
              <a:ext uri="{FF2B5EF4-FFF2-40B4-BE49-F238E27FC236}">
                <a16:creationId xmlns:a16="http://schemas.microsoft.com/office/drawing/2014/main" id="{3834128A-8947-4A07-BF97-EB94B2E9A2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38" y="4642031"/>
            <a:ext cx="1481963" cy="2089948"/>
          </a:xfrm>
          <a:prstGeom prst="rect">
            <a:avLst/>
          </a:prstGeom>
        </p:spPr>
      </p:pic>
      <p:pic>
        <p:nvPicPr>
          <p:cNvPr id="34" name="Рисунок 33">
            <a:hlinkClick r:id="rId31" action="ppaction://hlinksldjump"/>
            <a:extLst>
              <a:ext uri="{FF2B5EF4-FFF2-40B4-BE49-F238E27FC236}">
                <a16:creationId xmlns:a16="http://schemas.microsoft.com/office/drawing/2014/main" id="{0AB731C3-4BB0-46B9-BF72-954B7310C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30" y="4642031"/>
            <a:ext cx="1480726" cy="2061771"/>
          </a:xfrm>
          <a:prstGeom prst="rect">
            <a:avLst/>
          </a:prstGeom>
        </p:spPr>
      </p:pic>
      <p:pic>
        <p:nvPicPr>
          <p:cNvPr id="36" name="Рисунок 35">
            <a:hlinkClick r:id="rId33" action="ppaction://hlinksldjump"/>
            <a:extLst>
              <a:ext uri="{FF2B5EF4-FFF2-40B4-BE49-F238E27FC236}">
                <a16:creationId xmlns:a16="http://schemas.microsoft.com/office/drawing/2014/main" id="{871D6A03-1025-4A8C-B7EE-E8B1E55B9A3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11" y="4640929"/>
            <a:ext cx="1480726" cy="2074903"/>
          </a:xfrm>
          <a:prstGeom prst="rect">
            <a:avLst/>
          </a:prstGeom>
        </p:spPr>
      </p:pic>
      <p:pic>
        <p:nvPicPr>
          <p:cNvPr id="38" name="Рисунок 37">
            <a:hlinkClick r:id="rId35" action="ppaction://hlinksldjump"/>
            <a:extLst>
              <a:ext uri="{FF2B5EF4-FFF2-40B4-BE49-F238E27FC236}">
                <a16:creationId xmlns:a16="http://schemas.microsoft.com/office/drawing/2014/main" id="{1200B5E6-0DE6-4361-B0E8-9A6A5A18957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13" y="4640813"/>
            <a:ext cx="1461983" cy="2061771"/>
          </a:xfrm>
          <a:prstGeom prst="rect">
            <a:avLst/>
          </a:prstGeom>
        </p:spPr>
      </p:pic>
      <p:pic>
        <p:nvPicPr>
          <p:cNvPr id="40" name="Рисунок 39">
            <a:hlinkClick r:id="rId37" action="ppaction://hlinksldjump"/>
            <a:extLst>
              <a:ext uri="{FF2B5EF4-FFF2-40B4-BE49-F238E27FC236}">
                <a16:creationId xmlns:a16="http://schemas.microsoft.com/office/drawing/2014/main" id="{2638E7C2-B35B-4B43-A458-5691F02392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69" y="4642578"/>
            <a:ext cx="1490404" cy="21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09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70790-4B36-4F21-A8E1-F01DC50CB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EEEA57E9-701E-418B-B50D-C9146051B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D2963C9D-81BA-4E81-A052-6084C144B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7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94D68-4ED7-49C6-B780-42239192E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AC3D42E3-7A5F-429C-9AAA-6E5C22140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9C9A4631-1620-4FD0-BB2F-BB2D88A52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8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147204-EB1D-493B-B89D-BF13A64A8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42495BF1-3697-41E2-A660-42F9B3A57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AB46F670-E5A3-4845-8A2B-28C4A9044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A3F856-FD34-4ADE-B1BA-FBDA06070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6E634F58-5CA2-485F-8720-0970A4F55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85D0DD44-BD4E-4CC9-B7B9-E15B858BE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3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E30CD-19F1-4420-A83F-C2AB1A113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C4512D63-CD60-4FA0-916F-E1687A559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6368D459-A665-4BCD-A184-1BDEE0E10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DB9E3-7542-46AA-8FF8-5CB427406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B887B793-B7A2-45C2-8C40-B36D56A55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125908FA-359B-450F-A52E-B52D16E15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2E6609-C391-4D24-B1F3-0E044887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64287388-CCF3-44B2-9D06-698862A30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56C61043-4417-4340-9494-EB1FB5E3C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4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AC974-9074-4BDD-930F-71511B7CC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18937723-9365-4553-8866-0731796AF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535779"/>
            <a:ext cx="693332" cy="231110"/>
          </a:xfrm>
          <a:prstGeom prst="rect">
            <a:avLst/>
          </a:prstGeom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FF487719-BA50-4D21-B988-9C1B7B312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5883814"/>
            <a:ext cx="1085032" cy="3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89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 под крышей</dc:creator>
  <cp:lastModifiedBy>Дом под крышей</cp:lastModifiedBy>
  <cp:revision>6</cp:revision>
  <dcterms:created xsi:type="dcterms:W3CDTF">2023-12-22T12:54:21Z</dcterms:created>
  <dcterms:modified xsi:type="dcterms:W3CDTF">2023-12-22T14:00:00Z</dcterms:modified>
</cp:coreProperties>
</file>